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3" name="Rectangle 12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s-ES" sz="4000">
                <a:solidFill>
                  <a:schemeClr val="bg2"/>
                </a:solidFill>
              </a:rPr>
              <a:t>Team 1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sz="1800"/>
              <a:t>Marcos Álvarez García</a:t>
            </a:r>
          </a:p>
          <a:p>
            <a:r>
              <a:rPr lang="es-ES" sz="1800"/>
              <a:t>Santiago Casero Laredo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29DE7B6-DC7C-4BA1-B406-EDDA0C0A31C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-2"/>
            <a:ext cx="7537704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CF3CE122-C6FF-4E67-B568-93696A708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500" y="419100"/>
            <a:ext cx="2250734" cy="607458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C6AB31C-D321-4A5A-9580-EBCA284C7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9620" y="1306071"/>
            <a:ext cx="5478379" cy="26634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All Clear</a:t>
            </a:r>
            <a:endParaRPr lang="en-US" sz="54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" name="Imagen 9">
            <a:extLst>
              <a:ext uri="{FF2B5EF4-FFF2-40B4-BE49-F238E27FC236}">
                <a16:creationId xmlns:a16="http://schemas.microsoft.com/office/drawing/2014/main" id="{F66ED1AB-66C4-4F63-A03D-41FEF2CAA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0030" y="-28575"/>
            <a:ext cx="3407845" cy="702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710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29DE7B6-DC7C-4BA1-B406-EDDA0C0A31C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-2"/>
            <a:ext cx="7537704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16EAEA76-5BF4-433C-84FF-AD50441034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1100" y="361950"/>
            <a:ext cx="2561338" cy="577383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C1D026B-53CD-443D-9C51-635EE67D2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8775" y="1524000"/>
            <a:ext cx="5478379" cy="26634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STOP!</a:t>
            </a:r>
            <a:br>
              <a:rPr lang="en-US">
                <a:latin typeface="+mj-ea"/>
                <a:cs typeface="+mj-ea"/>
              </a:rPr>
            </a:br>
            <a:endParaRPr lang="en-US" sz="54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6" name="Imagen 6">
            <a:extLst>
              <a:ext uri="{FF2B5EF4-FFF2-40B4-BE49-F238E27FC236}">
                <a16:creationId xmlns:a16="http://schemas.microsoft.com/office/drawing/2014/main" id="{0C7B5476-EC32-457C-8547-BDBFE8BE7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2261" y="14288"/>
            <a:ext cx="3150689" cy="6928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0436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Tema de Office</vt:lpstr>
      <vt:lpstr>Team 1</vt:lpstr>
      <vt:lpstr>All Clear</vt:lpstr>
      <vt:lpstr>STOP!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1</dc:title>
  <cp:revision>1</cp:revision>
  <dcterms:modified xsi:type="dcterms:W3CDTF">2017-11-24T18:14:17Z</dcterms:modified>
</cp:coreProperties>
</file>

<file path=docProps/thumbnail.jpeg>
</file>